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71" r:id="rId4"/>
    <p:sldId id="257" r:id="rId5"/>
    <p:sldId id="263" r:id="rId6"/>
    <p:sldId id="265" r:id="rId7"/>
    <p:sldId id="268" r:id="rId8"/>
    <p:sldId id="267" r:id="rId9"/>
    <p:sldId id="273" r:id="rId10"/>
    <p:sldId id="270" r:id="rId11"/>
    <p:sldId id="269" r:id="rId12"/>
    <p:sldId id="259" r:id="rId13"/>
    <p:sldId id="258" r:id="rId14"/>
    <p:sldId id="261" r:id="rId15"/>
    <p:sldId id="266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6"/>
    <p:restoredTop sz="94615"/>
  </p:normalViewPr>
  <p:slideViewPr>
    <p:cSldViewPr snapToGrid="0" snapToObjects="1">
      <p:cViewPr>
        <p:scale>
          <a:sx n="95" d="100"/>
          <a:sy n="95" d="100"/>
        </p:scale>
        <p:origin x="1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B1416-885A-5A41-8158-1225AF9A858D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9DEAA-2A30-834C-B473-10D763CC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9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on far right was the first painting Mr. Selznick made during covid.  He found that flowers tended to help during Covid.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9DEAA-2A30-834C-B473-10D763CC57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1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B810-FB7E-7D43-9B57-1EDB1D770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9FAAD-3FE3-8149-B296-B5F3E4FF7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F4359-58CA-A740-89D3-E1D3C557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585CA-454B-2C43-95F7-31CB232C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D5DB-5060-0341-AD02-370F7EF7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62CF-33DB-BF46-91A5-4006DF56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7FCB1-0E6A-3545-A829-AC101BE17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AEB28-9EA4-414E-AF80-BA69DBBCE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50CE-6D8B-8448-89C4-15B1DD4C3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DC364-EF6C-5E4F-A4F2-9940BDB2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8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36650-8F38-554D-B5E7-B2AE09ACB5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5D706A-37C1-684F-810F-645838686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CA8B6-776A-5F40-A2AB-6F0F69C0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C90B8-DEFB-5447-9277-A574312D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6579C-D705-B040-988E-25E5E5CE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2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3AFD-83B2-394B-A6A4-A47A5469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93170-B63A-2645-B4C9-20D08EF6F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4C769-A451-0F4D-B339-A35C5F17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E6AFE-64EA-A14E-A566-20B71764D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B6AA0-9D6D-4042-BCBB-0300475D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2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28FE-23F9-DE4E-8512-5A96AF25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6F293-70AD-7F4D-A938-358BDD85B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2C19B-5DD8-3E4B-BA9A-305A05AF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3C27C-4363-5742-B644-D5977D14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E2242-511A-4449-8CDB-AD8CE63A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3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B1D1-0AF6-6C4B-87CB-C15176D9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10B10-2951-044B-BDA7-019A1972A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729D7-8598-B840-BF20-07C27ACE6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7ADAD-42A8-6F4F-955D-50638EE6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B9ED2-0CF0-1B46-A528-D6B20AF32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930BA-037C-0B4F-97E5-3653B9B2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8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E1F0A-6EF0-354F-83AD-5785E8EE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1D5F0-0345-EC4B-A463-7BEEBED22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FCE4C-27C1-0F42-82D4-0AED84665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BF669-BD9E-E844-9B9E-9176C86CF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01F39C-CC00-D946-BA4E-5710FC303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B193D-9B79-EE41-B50D-2BD2DE87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4E71DA-D637-EA4D-87B9-CE1E9121E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F7DA7-3415-4F43-A04C-EC2BF3F4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0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6B28-18BC-AD48-BB4B-29B86092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8E68A-C86A-4047-B9D2-3DD54E131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74FE0-9A20-F443-9249-0D7A8ED9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CB68C-7656-AD45-BAB3-F179F027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4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EFB34-B219-0448-B62D-758C7FF72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DE065-E7E5-164D-A0DE-4AAD8DFB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34498-F655-A742-8513-71E2FF4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2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2BC8-6062-FF4F-9909-81DE2C4D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63411-2F26-F74E-907B-81408F30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140A9-CF79-6840-9829-5A9011341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41929-AAFA-344A-8346-03941132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3C72A-6CCC-E64C-A705-1B5043A8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DC784-4F98-2744-864F-E75D1FB6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C7B9-3C76-E14C-8953-92B3607C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82B4A-BC7A-4B40-A7FB-62C746836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BFD8E-DC86-684A-9ED0-806074227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98AE2-4779-2648-9359-D2EB3F86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6E493-DE26-DA46-830D-383F61A9A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2C702-E6A5-CC49-841C-B2828949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2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37F2F-AD08-6345-B600-CC4F786A8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29BD8-F624-1C42-B3B9-AFE470B8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4A4DF-0FAA-6D4E-9644-742B8522A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0F174-A1E9-2542-8E45-86BAA297A0A1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C2CEE-8352-1446-8EE3-7E20AABC9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98D2-1976-0A46-A43D-EA83F620F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C1B6-60F7-CB4A-AB49-6D0A683A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6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fm_TucPM8k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D9EA-0C69-7644-B0B3-CED506AD9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Brian Selznick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14295-9D6A-254B-8274-7B21E65E4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Kaleidoscope Book Birthday</a:t>
            </a:r>
          </a:p>
          <a:p>
            <a:r>
              <a:rPr lang="en-US" dirty="0"/>
              <a:t>September 28, 2021</a:t>
            </a:r>
          </a:p>
          <a:p>
            <a:r>
              <a:rPr lang="en-US" dirty="0"/>
              <a:t>Marcie Haloin for Mesa Elementary</a:t>
            </a:r>
          </a:p>
        </p:txBody>
      </p:sp>
    </p:spTree>
    <p:extLst>
      <p:ext uri="{BB962C8B-B14F-4D97-AF65-F5344CB8AC3E}">
        <p14:creationId xmlns:p14="http://schemas.microsoft.com/office/powerpoint/2010/main" val="3559080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9DBD-DBCE-C549-9743-63753CF34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cut artwork (favorite Quote)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61067-1F7B-8645-9C92-7F24DD5D1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497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4AFD-B851-4740-A50F-8CDD16DF4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F0551-97B6-4D47-9770-62EB0383D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59" y="365125"/>
            <a:ext cx="8351433" cy="6263575"/>
          </a:xfrm>
        </p:spPr>
      </p:pic>
    </p:spTree>
    <p:extLst>
      <p:ext uri="{BB962C8B-B14F-4D97-AF65-F5344CB8AC3E}">
        <p14:creationId xmlns:p14="http://schemas.microsoft.com/office/powerpoint/2010/main" val="2041387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58DE-45FB-DF42-8B0B-19D2C760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868E6-04E1-EC4C-8383-4A96FEFBA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6633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9BF8-59F9-7447-BB3C-F632305E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0D60F4-091F-F34D-9217-6156C87D0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04387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E5642-DBE6-6341-B214-4422BFF2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D7A92C-B7CD-FF43-8462-DC5356CCF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52387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55A8-7BDD-0D45-9F58-A94165CA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DARK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72F453-447F-BF4E-BD7A-16C3C588D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741" y="2104735"/>
            <a:ext cx="5455478" cy="36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9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1731B-21F2-3F42-9FD0-954B3EFD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Brian Selznick reads a story the book for 4 minutes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F55C8-DFC1-9F40-B09B-08994CFBF51C}"/>
              </a:ext>
            </a:extLst>
          </p:cNvPr>
          <p:cNvSpPr txBox="1"/>
          <p:nvPr/>
        </p:nvSpPr>
        <p:spPr>
          <a:xfrm>
            <a:off x="2649071" y="2017059"/>
            <a:ext cx="504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4 minutes chapter reading by Brian Selznick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87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87B9-9070-6F4E-82FA-7419C24E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Middle Grade Brian </a:t>
            </a:r>
            <a:r>
              <a:rPr lang="en-US"/>
              <a:t>Selznick Authored Books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73AF-76BB-5F44-91D2-3C7901F3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17" y="2595282"/>
            <a:ext cx="2290761" cy="3567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035054-2FA8-754C-92D3-9FA0E870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1842246"/>
            <a:ext cx="2120640" cy="3177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C505A-96A1-1842-B88A-E49031F5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062" y="1690688"/>
            <a:ext cx="1619876" cy="2462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9371D-DF5C-C14D-AD77-CFEA6AEA1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461" y="3887985"/>
            <a:ext cx="1924191" cy="2813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33DB90-CCCE-6F47-8CB5-D9C398DED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9176" y="3429000"/>
            <a:ext cx="1981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82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7E9D7-5FD4-F243-96B9-7812A254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EB533-6A29-2B48-814C-2290000D6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9FCE6-0288-884F-9534-811602B3B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867" y="2146299"/>
            <a:ext cx="5986133" cy="40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475C9-613C-F643-AE52-B2B59EDC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PICTURE PAINTED DURING COVID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EEDAB6-D699-7944-A872-DFBEB4183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1847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A1D77-F336-274B-9225-64F679460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paintings used in Kaleidoscope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D97A3A-61CD-234D-B37F-AAAFAEAC7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3168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AF2B-F186-7A40-A89C-42B01D01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Book						 of Dreams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9CB12-D1AC-7A41-819C-83DF411B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32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3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C1BFB-CBD0-8147-B732-F0A082B7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ABANDONED HOUSE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FA726-0FE9-604C-A601-EAEDFB8C1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483" y="845411"/>
            <a:ext cx="3939988" cy="5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8674-A54E-1A4E-A24F-61541862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Harry Potter 20</a:t>
            </a:r>
            <a:r>
              <a:rPr lang="en-US" baseline="30000" dirty="0"/>
              <a:t>th</a:t>
            </a:r>
            <a:r>
              <a:rPr lang="en-US" dirty="0"/>
              <a:t> Anniversary Covers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DA08C-F736-C049-922D-EF16DBC4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05" y="1916205"/>
            <a:ext cx="5513295" cy="41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4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F8F9-22C4-8249-99E5-934588BC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HARRY POTTER 20</a:t>
            </a:r>
            <a:r>
              <a:rPr lang="en-US" baseline="30000" dirty="0"/>
              <a:t>th</a:t>
            </a:r>
            <a:r>
              <a:rPr lang="en-US" dirty="0"/>
              <a:t> Anniversary COVERS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9DEDB-AB2A-A244-A326-4BD38871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248" y="-359709"/>
            <a:ext cx="11846859" cy="88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65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8BC9-1724-4E40-89AF-85425DEE9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mural for all 7 covers: Tells the whole 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4622F-4A58-6741-83F7-B4D44559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28" y="2063376"/>
            <a:ext cx="10664755" cy="23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30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121</Words>
  <Application>Microsoft Macintosh PowerPoint</Application>
  <PresentationFormat>Widescreen</PresentationFormat>
  <Paragraphs>18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Brian Selznick</vt:lpstr>
      <vt:lpstr>PowerPoint Presentation</vt:lpstr>
      <vt:lpstr>FIRST PICTURE PAINTED DURING COVID</vt:lpstr>
      <vt:lpstr>some of the paintings used in Kaleidoscope</vt:lpstr>
      <vt:lpstr>The Book       of Dreams</vt:lpstr>
      <vt:lpstr>THE ABANDONED HOUSE</vt:lpstr>
      <vt:lpstr>Harry Potter 20th Anniversary Covers</vt:lpstr>
      <vt:lpstr>HARRY POTTER 20th Anniversary COVERS  </vt:lpstr>
      <vt:lpstr>One mural for all 7 covers: Tells the whole story</vt:lpstr>
      <vt:lpstr>Paper cut artwork (favorite Quote)</vt:lpstr>
      <vt:lpstr>PowerPoint Presentation</vt:lpstr>
      <vt:lpstr>PowerPoint Presentation</vt:lpstr>
      <vt:lpstr>PowerPoint Presentation</vt:lpstr>
      <vt:lpstr>PowerPoint Presentation</vt:lpstr>
      <vt:lpstr>IN THE DARK</vt:lpstr>
      <vt:lpstr>Brian Selznick reads a story the book for 4 minutes </vt:lpstr>
      <vt:lpstr>Other Middle Grade Brian Selznick Authored Books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Brian Selznick</dc:title>
  <dc:creator>Marcie Haloin</dc:creator>
  <cp:lastModifiedBy>Marcie Haloin</cp:lastModifiedBy>
  <cp:revision>4</cp:revision>
  <dcterms:created xsi:type="dcterms:W3CDTF">2021-10-19T21:26:35Z</dcterms:created>
  <dcterms:modified xsi:type="dcterms:W3CDTF">2021-10-20T01:38:11Z</dcterms:modified>
</cp:coreProperties>
</file>