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2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1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6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3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7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9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978C-6CCE-C04F-8586-0E76BD679EB7}" type="datetimeFigureOut">
              <a:rPr lang="en-US" smtClean="0"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7061-9D06-674A-B0E5-06A7037C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haloi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hyperlink" Target="http://www.clel.org/%23!previous-nominations/c1l46" TargetMode="External"/><Relationship Id="rId5" Type="http://schemas.openxmlformats.org/officeDocument/2006/relationships/hyperlink" Target="http://clel.org/content/bell-awards-2015-nom-list" TargetMode="External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Likes and Loves from the Literary Lists – </a:t>
            </a:r>
            <a:r>
              <a:rPr lang="en-US" dirty="0" smtClean="0"/>
              <a:t>2015 </a:t>
            </a:r>
            <a:r>
              <a:rPr lang="en-US" dirty="0" smtClean="0"/>
              <a:t>Edition Part 1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Marcie Haloin</a:t>
            </a:r>
          </a:p>
          <a:p>
            <a:r>
              <a:rPr lang="en-US" dirty="0" smtClean="0">
                <a:hlinkClick r:id="rId2"/>
              </a:rPr>
              <a:t>http://www.mhaloin.com/</a:t>
            </a:r>
            <a:endParaRPr lang="en-US" dirty="0" smtClean="0"/>
          </a:p>
          <a:p>
            <a:r>
              <a:rPr lang="en-US" dirty="0" smtClean="0"/>
              <a:t>Goodreads</a:t>
            </a:r>
          </a:p>
          <a:p>
            <a:r>
              <a:rPr lang="en-US" dirty="0" err="1" smtClean="0"/>
              <a:t>marciehaloin@gmail.com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5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4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51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44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8709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34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446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73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Professional Books</a:t>
            </a:r>
          </a:p>
        </p:txBody>
      </p:sp>
      <p:pic>
        <p:nvPicPr>
          <p:cNvPr id="5" name="Picture 4" descr="reading-welln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48" y="1707056"/>
            <a:ext cx="3063140" cy="3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928" y="2895128"/>
            <a:ext cx="2831485" cy="396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1090613"/>
            <a:ext cx="49149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018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llSizeRender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210"/>
            <a:ext cx="6112725" cy="6112725"/>
          </a:xfrm>
          <a:prstGeom prst="rect">
            <a:avLst/>
          </a:prstGeom>
        </p:spPr>
      </p:pic>
      <p:pic>
        <p:nvPicPr>
          <p:cNvPr id="5" name="Picture 4" descr="2Q==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209488"/>
            <a:ext cx="3276600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046" y="1164407"/>
            <a:ext cx="3512625" cy="475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55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8" y="105166"/>
            <a:ext cx="5677185" cy="438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9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Picture Book Read </a:t>
            </a:r>
            <a:r>
              <a:rPr lang="en-US" dirty="0" err="1" smtClean="0"/>
              <a:t>Alouds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54" y="2174700"/>
            <a:ext cx="2857500" cy="28575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0863" y="1417638"/>
            <a:ext cx="4385937" cy="218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5730076"/>
            <a:ext cx="6379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CLEL Bell Awards 2015 </a:t>
            </a:r>
            <a:r>
              <a:rPr lang="en-US" dirty="0" smtClean="0"/>
              <a:t>Shortlists</a:t>
            </a:r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err="1" smtClean="0">
                <a:hlinkClick r:id="rId4"/>
              </a:rPr>
              <a:t>www.clel.org</a:t>
            </a:r>
            <a:r>
              <a:rPr lang="en-US" dirty="0" smtClean="0">
                <a:hlinkClick r:id="rId4"/>
              </a:rPr>
              <a:t>/#!previous-nominations/c1l46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 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7720" y="3583335"/>
            <a:ext cx="3307742" cy="327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8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92" y="1246979"/>
            <a:ext cx="4612528" cy="506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93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uest_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345"/>
            <a:ext cx="9144000" cy="4114800"/>
          </a:xfrm>
          <a:prstGeom prst="rect">
            <a:avLst/>
          </a:prstGeom>
        </p:spPr>
      </p:pic>
      <p:pic>
        <p:nvPicPr>
          <p:cNvPr id="4" name="Picture 3" descr="quest_thum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25" y="4699000"/>
            <a:ext cx="28575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42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26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49</Words>
  <Application>Microsoft Macintosh PowerPoint</Application>
  <PresentationFormat>On-screen Show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Likes and Loves from the Literary Lists – 2015 Edition Part 1 </vt:lpstr>
      <vt:lpstr>Professional Books</vt:lpstr>
      <vt:lpstr>PowerPoint Presentation</vt:lpstr>
      <vt:lpstr>PowerPoint Presentation</vt:lpstr>
      <vt:lpstr>PowerPoint Presentation</vt:lpstr>
      <vt:lpstr>Picture Book Read Alouds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Likes and Loves from the Literary Lists – 2015 Edition Part 1 </dc:title>
  <dc:creator>Marcie Haloin</dc:creator>
  <cp:lastModifiedBy>Marcie Haloin</cp:lastModifiedBy>
  <cp:revision>8</cp:revision>
  <dcterms:created xsi:type="dcterms:W3CDTF">2015-01-31T14:33:32Z</dcterms:created>
  <dcterms:modified xsi:type="dcterms:W3CDTF">2015-02-01T01:03:44Z</dcterms:modified>
</cp:coreProperties>
</file>